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</p:sldIdLst>
  <p:sldSz cy="5143500" cx="9144000"/>
  <p:notesSz cx="6858000" cy="9144000"/>
  <p:embeddedFontLst>
    <p:embeddedFont>
      <p:font typeface="Pacifico"/>
      <p:regular r:id="rId1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10" Type="http://schemas.openxmlformats.org/officeDocument/2006/relationships/font" Target="fonts/Pacifico-regular.fntdata"/><Relationship Id="rId9" Type="http://schemas.openxmlformats.org/officeDocument/2006/relationships/slide" Target="slides/slide4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4" name="Shape 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Google Shape;65;gd51e2b344b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6" name="Google Shape;66;gd51e2b344b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gd51e2b344b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5" name="Google Shape;75;gd51e2b344b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d51e2b344b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d51e2b344b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25"/>
            <a:ext cx="4572000" cy="5143500"/>
          </a:xfrm>
          <a:prstGeom prst="rect">
            <a:avLst/>
          </a:prstGeom>
          <a:solidFill>
            <a:schemeClr val="dk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Char char="●"/>
              <a:defRPr>
                <a:solidFill>
                  <a:schemeClr val="dk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●"/>
              <a:defRPr>
                <a:solidFill>
                  <a:schemeClr val="dk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○"/>
              <a:defRPr>
                <a:solidFill>
                  <a:schemeClr val="dk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400"/>
              <a:buChar char="■"/>
              <a:defRPr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dark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Char char="●"/>
              <a:defRPr sz="1800">
                <a:solidFill>
                  <a:schemeClr val="lt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●"/>
              <a:defRPr>
                <a:solidFill>
                  <a:schemeClr val="lt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○"/>
              <a:defRPr>
                <a:solidFill>
                  <a:schemeClr val="lt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Char char="■"/>
              <a:defRPr>
                <a:solidFill>
                  <a:schemeClr val="lt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</a:defRPr>
            </a:lvl1pPr>
            <a:lvl2pPr lvl="1" algn="r">
              <a:buNone/>
              <a:defRPr sz="1000">
                <a:solidFill>
                  <a:schemeClr val="lt2"/>
                </a:solidFill>
              </a:defRPr>
            </a:lvl2pPr>
            <a:lvl3pPr lvl="2" algn="r">
              <a:buNone/>
              <a:defRPr sz="1000">
                <a:solidFill>
                  <a:schemeClr val="lt2"/>
                </a:solidFill>
              </a:defRPr>
            </a:lvl3pPr>
            <a:lvl4pPr lvl="3" algn="r">
              <a:buNone/>
              <a:defRPr sz="1000">
                <a:solidFill>
                  <a:schemeClr val="lt2"/>
                </a:solidFill>
              </a:defRPr>
            </a:lvl4pPr>
            <a:lvl5pPr lvl="4" algn="r">
              <a:buNone/>
              <a:defRPr sz="1000">
                <a:solidFill>
                  <a:schemeClr val="lt2"/>
                </a:solidFill>
              </a:defRPr>
            </a:lvl5pPr>
            <a:lvl6pPr lvl="5" algn="r">
              <a:buNone/>
              <a:defRPr sz="1000">
                <a:solidFill>
                  <a:schemeClr val="lt2"/>
                </a:solidFill>
              </a:defRPr>
            </a:lvl6pPr>
            <a:lvl7pPr lvl="6" algn="r">
              <a:buNone/>
              <a:defRPr sz="1000">
                <a:solidFill>
                  <a:schemeClr val="lt2"/>
                </a:solidFill>
              </a:defRPr>
            </a:lvl7pPr>
            <a:lvl8pPr lvl="7" algn="r">
              <a:buNone/>
              <a:defRPr sz="1000">
                <a:solidFill>
                  <a:schemeClr val="lt2"/>
                </a:solidFill>
              </a:defRPr>
            </a:lvl8pPr>
            <a:lvl9pPr lvl="8" algn="r">
              <a:buNone/>
              <a:defRPr sz="1000">
                <a:solidFill>
                  <a:schemeClr val="lt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1.png"/><Relationship Id="rId4" Type="http://schemas.openxmlformats.org/officeDocument/2006/relationships/image" Target="../media/image8.png"/><Relationship Id="rId5" Type="http://schemas.openxmlformats.org/officeDocument/2006/relationships/image" Target="../media/image3.png"/><Relationship Id="rId6" Type="http://schemas.openxmlformats.org/officeDocument/2006/relationships/image" Target="../media/image1.png"/><Relationship Id="rId7" Type="http://schemas.openxmlformats.org/officeDocument/2006/relationships/image" Target="../media/image4.png"/><Relationship Id="rId8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8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Relationship Id="rId4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4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6.png"/><Relationship Id="rId4" Type="http://schemas.openxmlformats.org/officeDocument/2006/relationships/image" Target="../media/image5.png"/><Relationship Id="rId5" Type="http://schemas.openxmlformats.org/officeDocument/2006/relationships/image" Target="../media/image10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9.jpg"/><Relationship Id="rId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3"/>
          <p:cNvSpPr txBox="1"/>
          <p:nvPr>
            <p:ph type="ctrTitle"/>
          </p:nvPr>
        </p:nvSpPr>
        <p:spPr>
          <a:xfrm>
            <a:off x="311700" y="0"/>
            <a:ext cx="8520600" cy="1384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7700">
                <a:solidFill>
                  <a:srgbClr val="52B129"/>
                </a:solidFill>
                <a:latin typeface="Pacifico"/>
                <a:ea typeface="Pacifico"/>
                <a:cs typeface="Pacifico"/>
                <a:sym typeface="Pacifico"/>
              </a:rPr>
              <a:t>Comic strip</a:t>
            </a:r>
            <a:endParaRPr sz="9500">
              <a:solidFill>
                <a:srgbClr val="52B129"/>
              </a:solidFill>
              <a:latin typeface="Pacifico"/>
              <a:ea typeface="Pacifico"/>
              <a:cs typeface="Pacifico"/>
              <a:sym typeface="Pacifico"/>
            </a:endParaRPr>
          </a:p>
        </p:txBody>
      </p:sp>
      <p:grpSp>
        <p:nvGrpSpPr>
          <p:cNvPr id="55" name="Google Shape;55;p13"/>
          <p:cNvGrpSpPr/>
          <p:nvPr/>
        </p:nvGrpSpPr>
        <p:grpSpPr>
          <a:xfrm>
            <a:off x="3938025" y="2674625"/>
            <a:ext cx="3331475" cy="2468878"/>
            <a:chOff x="3938025" y="2674625"/>
            <a:chExt cx="3331475" cy="2468878"/>
          </a:xfrm>
        </p:grpSpPr>
        <p:pic>
          <p:nvPicPr>
            <p:cNvPr id="56" name="Google Shape;56;p13"/>
            <p:cNvPicPr preferRelativeResize="0"/>
            <p:nvPr/>
          </p:nvPicPr>
          <p:blipFill>
            <a:blip r:embed="rId3">
              <a:alphaModFix/>
            </a:blip>
            <a:stretch>
              <a:fillRect/>
            </a:stretch>
          </p:blipFill>
          <p:spPr>
            <a:xfrm>
              <a:off x="3938025" y="2980874"/>
              <a:ext cx="1904976" cy="2162629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7" name="Google Shape;57;p13"/>
            <p:cNvSpPr/>
            <p:nvPr/>
          </p:nvSpPr>
          <p:spPr>
            <a:xfrm>
              <a:off x="5308100" y="2674625"/>
              <a:ext cx="1961400" cy="1069800"/>
            </a:xfrm>
            <a:prstGeom prst="wedgeEllipseCallout">
              <a:avLst>
                <a:gd fmla="val -79371" name="adj1"/>
                <a:gd fmla="val 34619" name="adj2"/>
              </a:avLst>
            </a:pr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58" name="Google Shape;58;p13"/>
            <p:cNvSpPr txBox="1"/>
            <p:nvPr/>
          </p:nvSpPr>
          <p:spPr>
            <a:xfrm>
              <a:off x="5582400" y="3044950"/>
              <a:ext cx="1522500" cy="6156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solidFill>
                    <a:srgbClr val="38761D"/>
                  </a:solidFill>
                </a:rPr>
                <a:t>I wonder what’s for tea?</a:t>
              </a:r>
              <a:endParaRPr>
                <a:solidFill>
                  <a:srgbClr val="38761D"/>
                </a:solidFill>
              </a:endParaRPr>
            </a:p>
          </p:txBody>
        </p:sp>
      </p:grpSp>
      <p:pic>
        <p:nvPicPr>
          <p:cNvPr id="59" name="Google Shape;59;p1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0" y="315475"/>
            <a:ext cx="3454200" cy="5088625"/>
          </a:xfrm>
          <a:prstGeom prst="rect">
            <a:avLst/>
          </a:prstGeom>
          <a:noFill/>
          <a:ln>
            <a:noFill/>
          </a:ln>
        </p:spPr>
      </p:pic>
      <p:pic>
        <p:nvPicPr>
          <p:cNvPr id="60" name="Google Shape;60;p13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-1225237" y="724675"/>
            <a:ext cx="4679426" cy="4679426"/>
          </a:xfrm>
          <a:prstGeom prst="rect">
            <a:avLst/>
          </a:prstGeom>
          <a:noFill/>
          <a:ln>
            <a:noFill/>
          </a:ln>
        </p:spPr>
      </p:pic>
      <p:pic>
        <p:nvPicPr>
          <p:cNvPr id="61" name="Google Shape;61;p13"/>
          <p:cNvPicPr preferRelativeResize="0"/>
          <p:nvPr/>
        </p:nvPicPr>
        <p:blipFill>
          <a:blip r:embed="rId6">
            <a:alphaModFix/>
          </a:blip>
          <a:stretch>
            <a:fillRect/>
          </a:stretch>
        </p:blipFill>
        <p:spPr>
          <a:xfrm>
            <a:off x="601250" y="1384500"/>
            <a:ext cx="4032500" cy="4032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2" name="Google Shape;62;p13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6227075" y="288025"/>
            <a:ext cx="3621026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63" name="Google Shape;63;p13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6822600" y="1906525"/>
            <a:ext cx="3094076" cy="34153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1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2000"/>
                            </p:stCondLst>
                            <p:childTnLst>
                              <p:par>
                                <p:cTn fill="hold" nodeType="after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fill="hold">
                            <p:stCondLst>
                              <p:cond delay="3000"/>
                            </p:stCondLst>
                            <p:childTnLst>
                              <p:par>
                                <p:cTn fill="hold" nodeType="afterEffect" presetClass="exit" presetID="2" presetSubtype="8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dur="3800"/>
                                        <p:tgtEl>
                                          <p:spTgt spid="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-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dur="1" fill="hold">
                                          <p:stCondLst>
                                            <p:cond delay="380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7" name="Shape 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" name="Google Shape;68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796799" y="109725"/>
            <a:ext cx="5033776" cy="5033776"/>
          </a:xfrm>
          <a:prstGeom prst="rect">
            <a:avLst/>
          </a:prstGeom>
          <a:noFill/>
          <a:ln>
            <a:noFill/>
          </a:ln>
        </p:spPr>
      </p:pic>
      <p:sp>
        <p:nvSpPr>
          <p:cNvPr id="69" name="Google Shape;69;p14"/>
          <p:cNvSpPr/>
          <p:nvPr/>
        </p:nvSpPr>
        <p:spPr>
          <a:xfrm>
            <a:off x="7772400" y="3291850"/>
            <a:ext cx="1371600" cy="740700"/>
          </a:xfrm>
          <a:prstGeom prst="wedgeRoundRectCallout">
            <a:avLst>
              <a:gd fmla="val -70667" name="adj1"/>
              <a:gd fmla="val 48144" name="adj2"/>
              <a:gd fmla="val 0" name="adj3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0" name="Google Shape;70;p14"/>
          <p:cNvGrpSpPr/>
          <p:nvPr/>
        </p:nvGrpSpPr>
        <p:grpSpPr>
          <a:xfrm>
            <a:off x="6899151" y="3354400"/>
            <a:ext cx="2105374" cy="1789102"/>
            <a:chOff x="6926576" y="3354400"/>
            <a:chExt cx="2105374" cy="1789102"/>
          </a:xfrm>
        </p:grpSpPr>
        <p:pic>
          <p:nvPicPr>
            <p:cNvPr id="71" name="Google Shape;71;p14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926576" y="3654750"/>
              <a:ext cx="1228323" cy="1488753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72" name="Google Shape;72;p14"/>
            <p:cNvSpPr txBox="1"/>
            <p:nvPr/>
          </p:nvSpPr>
          <p:spPr>
            <a:xfrm>
              <a:off x="7884450" y="3354400"/>
              <a:ext cx="1147500" cy="6771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>
                  <a:solidFill>
                    <a:srgbClr val="38761D"/>
                  </a:solidFill>
                </a:rPr>
                <a:t>S</a:t>
              </a:r>
              <a:r>
                <a:rPr lang="en-GB" sz="1600">
                  <a:solidFill>
                    <a:srgbClr val="38761D"/>
                  </a:solidFill>
                </a:rPr>
                <a:t>hall I go in?</a:t>
              </a:r>
              <a:endParaRPr sz="1600">
                <a:solidFill>
                  <a:srgbClr val="38761D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" name="Google Shape;77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sp>
        <p:nvSpPr>
          <p:cNvPr id="78" name="Google Shape;78;p15"/>
          <p:cNvSpPr/>
          <p:nvPr/>
        </p:nvSpPr>
        <p:spPr>
          <a:xfrm>
            <a:off x="6048750" y="1179575"/>
            <a:ext cx="2235600" cy="1357800"/>
          </a:xfrm>
          <a:prstGeom prst="wedgeEllipseCallout">
            <a:avLst>
              <a:gd fmla="val -100923" name="adj1"/>
              <a:gd fmla="val 67179" name="adj2"/>
            </a:avLst>
          </a:prstGeom>
          <a:solidFill>
            <a:srgbClr val="FFFFFF"/>
          </a:solidFill>
          <a:ln cap="flat" cmpd="sng" w="9525">
            <a:solidFill>
              <a:schemeClr val="dk2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grpSp>
        <p:nvGrpSpPr>
          <p:cNvPr id="79" name="Google Shape;79;p15"/>
          <p:cNvGrpSpPr/>
          <p:nvPr/>
        </p:nvGrpSpPr>
        <p:grpSpPr>
          <a:xfrm>
            <a:off x="3165425" y="1365875"/>
            <a:ext cx="5023075" cy="2831224"/>
            <a:chOff x="3179125" y="1626475"/>
            <a:chExt cx="5023075" cy="2831224"/>
          </a:xfrm>
        </p:grpSpPr>
        <p:pic>
          <p:nvPicPr>
            <p:cNvPr id="80" name="Google Shape;80;p15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3179125" y="2112275"/>
              <a:ext cx="2996150" cy="2345424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1" name="Google Shape;81;p15"/>
            <p:cNvSpPr txBox="1"/>
            <p:nvPr/>
          </p:nvSpPr>
          <p:spPr>
            <a:xfrm>
              <a:off x="6158300" y="1626475"/>
              <a:ext cx="2043900" cy="9852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2600">
                  <a:solidFill>
                    <a:srgbClr val="38761D"/>
                  </a:solidFill>
                </a:rPr>
                <a:t>oooooooooooooooooo!</a:t>
              </a:r>
              <a:endParaRPr sz="2600">
                <a:solidFill>
                  <a:srgbClr val="38761D"/>
                </a:solidFill>
              </a:endParaRPr>
            </a:p>
          </p:txBody>
        </p:sp>
      </p:grpSp>
      <p:grpSp>
        <p:nvGrpSpPr>
          <p:cNvPr id="82" name="Google Shape;82;p15"/>
          <p:cNvGrpSpPr/>
          <p:nvPr/>
        </p:nvGrpSpPr>
        <p:grpSpPr>
          <a:xfrm>
            <a:off x="704096" y="2510025"/>
            <a:ext cx="2587804" cy="2599100"/>
            <a:chOff x="704096" y="2510025"/>
            <a:chExt cx="2587804" cy="2599100"/>
          </a:xfrm>
        </p:grpSpPr>
        <p:pic>
          <p:nvPicPr>
            <p:cNvPr id="83" name="Google Shape;83;p15"/>
            <p:cNvPicPr preferRelativeResize="0"/>
            <p:nvPr/>
          </p:nvPicPr>
          <p:blipFill>
            <a:blip r:embed="rId5">
              <a:alphaModFix/>
            </a:blip>
            <a:stretch>
              <a:fillRect/>
            </a:stretch>
          </p:blipFill>
          <p:spPr>
            <a:xfrm>
              <a:off x="704096" y="2537375"/>
              <a:ext cx="2121897" cy="2571750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84" name="Google Shape;84;p15"/>
            <p:cNvSpPr/>
            <p:nvPr/>
          </p:nvSpPr>
          <p:spPr>
            <a:xfrm>
              <a:off x="2057400" y="2510025"/>
              <a:ext cx="1234500" cy="630900"/>
            </a:xfrm>
            <a:prstGeom prst="wedgeEllipseCallout">
              <a:avLst>
                <a:gd fmla="val -68888" name="adj1"/>
                <a:gd fmla="val 52179" name="adj2"/>
              </a:avLst>
            </a:prstGeom>
            <a:solidFill>
              <a:schemeClr val="dk1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85" name="Google Shape;85;p15"/>
            <p:cNvSpPr txBox="1"/>
            <p:nvPr/>
          </p:nvSpPr>
          <p:spPr>
            <a:xfrm>
              <a:off x="2222000" y="2510025"/>
              <a:ext cx="891600" cy="7080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rgbClr val="38761D"/>
                  </a:solidFill>
                </a:rPr>
                <a:t>aaaahhhhhh!</a:t>
              </a:r>
              <a:endParaRPr sz="1700">
                <a:solidFill>
                  <a:srgbClr val="38761D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1000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fill="hold" nodeType="with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" name="Google Shape;90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0" y="0"/>
            <a:ext cx="9144000" cy="5198375"/>
          </a:xfrm>
          <a:prstGeom prst="rect">
            <a:avLst/>
          </a:prstGeom>
          <a:noFill/>
          <a:ln>
            <a:noFill/>
          </a:ln>
        </p:spPr>
      </p:pic>
      <p:grpSp>
        <p:nvGrpSpPr>
          <p:cNvPr id="91" name="Google Shape;91;p16"/>
          <p:cNvGrpSpPr/>
          <p:nvPr/>
        </p:nvGrpSpPr>
        <p:grpSpPr>
          <a:xfrm>
            <a:off x="5225800" y="2674625"/>
            <a:ext cx="3086575" cy="2468871"/>
            <a:chOff x="5225800" y="2674625"/>
            <a:chExt cx="3086575" cy="2468871"/>
          </a:xfrm>
        </p:grpSpPr>
        <p:pic>
          <p:nvPicPr>
            <p:cNvPr id="92" name="Google Shape;92;p16"/>
            <p:cNvPicPr preferRelativeResize="0"/>
            <p:nvPr/>
          </p:nvPicPr>
          <p:blipFill>
            <a:blip r:embed="rId4">
              <a:alphaModFix/>
            </a:blip>
            <a:stretch>
              <a:fillRect/>
            </a:stretch>
          </p:blipFill>
          <p:spPr>
            <a:xfrm>
              <a:off x="6473950" y="2915325"/>
              <a:ext cx="1838425" cy="2228171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93" name="Google Shape;93;p16"/>
            <p:cNvSpPr/>
            <p:nvPr/>
          </p:nvSpPr>
          <p:spPr>
            <a:xfrm>
              <a:off x="5225800" y="2674625"/>
              <a:ext cx="1398900" cy="795600"/>
            </a:xfrm>
            <a:prstGeom prst="wedgeRectCallout">
              <a:avLst>
                <a:gd fmla="val 83346" name="adj1"/>
                <a:gd fmla="val 60335" name="adj2"/>
              </a:avLst>
            </a:pr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700">
                  <a:solidFill>
                    <a:srgbClr val="38761D"/>
                  </a:solidFill>
                </a:rPr>
                <a:t>MUM I SAW A  GHOST!</a:t>
              </a:r>
              <a:endParaRPr sz="1700">
                <a:solidFill>
                  <a:srgbClr val="38761D"/>
                </a:solidFill>
              </a:endParaRPr>
            </a:p>
          </p:txBody>
        </p:sp>
      </p:grpSp>
      <p:sp>
        <p:nvSpPr>
          <p:cNvPr id="94" name="Google Shape;94;p16"/>
          <p:cNvSpPr txBox="1"/>
          <p:nvPr/>
        </p:nvSpPr>
        <p:spPr>
          <a:xfrm>
            <a:off x="1700775" y="3881650"/>
            <a:ext cx="15501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>
              <a:solidFill>
                <a:srgbClr val="FFFFFF"/>
              </a:solidFill>
            </a:endParaRPr>
          </a:p>
        </p:txBody>
      </p:sp>
      <p:grpSp>
        <p:nvGrpSpPr>
          <p:cNvPr id="95" name="Google Shape;95;p16"/>
          <p:cNvGrpSpPr/>
          <p:nvPr/>
        </p:nvGrpSpPr>
        <p:grpSpPr>
          <a:xfrm>
            <a:off x="1769350" y="3881662"/>
            <a:ext cx="1783200" cy="829800"/>
            <a:chOff x="1769350" y="3881662"/>
            <a:chExt cx="1783200" cy="829800"/>
          </a:xfrm>
        </p:grpSpPr>
        <p:sp>
          <p:nvSpPr>
            <p:cNvPr id="96" name="Google Shape;96;p16"/>
            <p:cNvSpPr/>
            <p:nvPr/>
          </p:nvSpPr>
          <p:spPr>
            <a:xfrm>
              <a:off x="1769350" y="3881662"/>
              <a:ext cx="1783200" cy="829800"/>
            </a:xfrm>
            <a:prstGeom prst="wedgeRoundRectCallout">
              <a:avLst>
                <a:gd fmla="val 51951" name="adj1"/>
                <a:gd fmla="val -75812" name="adj2"/>
                <a:gd fmla="val 0" name="adj3"/>
              </a:avLst>
            </a:prstGeom>
            <a:solidFill>
              <a:srgbClr val="FFFFFF"/>
            </a:solidFill>
            <a:ln cap="flat" cmpd="sng" w="9525">
              <a:solidFill>
                <a:schemeClr val="dk2"/>
              </a:solidFill>
              <a:prstDash val="solid"/>
              <a:round/>
              <a:headEnd len="sm" w="sm" type="none"/>
              <a:tailEnd len="sm" w="sm" type="none"/>
            </a:ln>
          </p:spPr>
          <p:txBody>
            <a:bodyPr anchorCtr="0" anchor="ctr" bIns="91425" lIns="91425" spcFirstLastPara="1" rIns="91425" wrap="square" tIns="91425">
              <a:no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t/>
              </a:r>
              <a:endParaRPr/>
            </a:p>
          </p:txBody>
        </p:sp>
        <p:sp>
          <p:nvSpPr>
            <p:cNvPr id="97" name="Google Shape;97;p16"/>
            <p:cNvSpPr txBox="1"/>
            <p:nvPr/>
          </p:nvSpPr>
          <p:spPr>
            <a:xfrm>
              <a:off x="1961400" y="3958925"/>
              <a:ext cx="1371600" cy="646500"/>
            </a:xfrm>
            <a:prstGeom prst="rect">
              <a:avLst/>
            </a:prstGeom>
            <a:noFill/>
            <a:ln>
              <a:noFill/>
            </a:ln>
          </p:spPr>
          <p:txBody>
            <a:bodyPr anchorCtr="0" anchor="t" bIns="91425" lIns="91425" spcFirstLastPara="1" rIns="91425" wrap="square" tIns="91425">
              <a:spAutoFit/>
            </a:bodyPr>
            <a:lstStyle/>
            <a:p>
              <a:pPr indent="0" lvl="0" marL="0" rtl="0" algn="l">
                <a:spcBef>
                  <a:spcPts val="0"/>
                </a:spcBef>
                <a:spcAft>
                  <a:spcPts val="0"/>
                </a:spcAft>
                <a:buNone/>
              </a:pPr>
              <a:r>
                <a:rPr lang="en-GB" sz="1500">
                  <a:solidFill>
                    <a:srgbClr val="38761D"/>
                  </a:solidFill>
                </a:rPr>
                <a:t>You were  daydreaming</a:t>
              </a:r>
              <a:endParaRPr sz="1500">
                <a:solidFill>
                  <a:srgbClr val="38761D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0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filter="fade" transition="in">
                                      <p:cBhvr>
                                        <p:cTn dur="10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Dark">
  <a:themeElements>
    <a:clrScheme name="Simple Dark">
      <a:dk1>
        <a:srgbClr val="FFFFFF"/>
      </a:dk1>
      <a:lt1>
        <a:srgbClr val="212121"/>
      </a:lt1>
      <a:dk2>
        <a:srgbClr val="303030"/>
      </a:dk2>
      <a:lt2>
        <a:srgbClr val="ADADAD"/>
      </a:lt2>
      <a:accent1>
        <a:srgbClr val="009688"/>
      </a:accent1>
      <a:accent2>
        <a:srgbClr val="EEEEEE"/>
      </a:accent2>
      <a:accent3>
        <a:srgbClr val="78909C"/>
      </a:accent3>
      <a:accent4>
        <a:srgbClr val="FFAB40"/>
      </a:accent4>
      <a:accent5>
        <a:srgbClr val="4DD0E1"/>
      </a:accent5>
      <a:accent6>
        <a:srgbClr val="EEFF41"/>
      </a:accent6>
      <a:hlink>
        <a:srgbClr val="4DD0E1"/>
      </a:hlink>
      <a:folHlink>
        <a:srgbClr val="4DD0E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