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</p:sldIdLst>
  <p:sldSz cy="5143500" cx="9144000"/>
  <p:notesSz cx="6858000" cy="9144000"/>
  <p:embeddedFontLst>
    <p:embeddedFont>
      <p:font typeface="New Rocker"/>
      <p:regular r:id="rId10"/>
    </p:embeddedFont>
    <p:embeddedFont>
      <p:font typeface="Oswald"/>
      <p:regular r:id="rId11"/>
      <p:bold r:id="rId12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11" Type="http://schemas.openxmlformats.org/officeDocument/2006/relationships/font" Target="fonts/Oswald-regular.fntdata"/><Relationship Id="rId10" Type="http://schemas.openxmlformats.org/officeDocument/2006/relationships/font" Target="fonts/NewRocker-regular.fntdata"/><Relationship Id="rId12" Type="http://schemas.openxmlformats.org/officeDocument/2006/relationships/font" Target="fonts/Oswald-bold.fntdata"/><Relationship Id="rId9" Type="http://schemas.openxmlformats.org/officeDocument/2006/relationships/slide" Target="slides/slide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d0768fbc52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d0768fbc52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gd0768fbc52_0_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7" name="Google Shape;67;gd0768fbc52_0_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gd0768fbc52_0_7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5" name="Google Shape;75;gd0768fbc52_0_7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rtl="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rtl="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rtl="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rtl="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rtl="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rtl="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rtl="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rtl="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rtl="0" algn="r">
              <a:buNone/>
              <a:defRPr sz="1000">
                <a:solidFill>
                  <a:schemeClr val="dk2"/>
                </a:solidFill>
              </a:defRPr>
            </a:lvl1pPr>
            <a:lvl2pPr lvl="1" rtl="0" algn="r">
              <a:buNone/>
              <a:defRPr sz="1000">
                <a:solidFill>
                  <a:schemeClr val="dk2"/>
                </a:solidFill>
              </a:defRPr>
            </a:lvl2pPr>
            <a:lvl3pPr lvl="2" rtl="0" algn="r">
              <a:buNone/>
              <a:defRPr sz="1000">
                <a:solidFill>
                  <a:schemeClr val="dk2"/>
                </a:solidFill>
              </a:defRPr>
            </a:lvl3pPr>
            <a:lvl4pPr lvl="3" rtl="0" algn="r">
              <a:buNone/>
              <a:defRPr sz="1000">
                <a:solidFill>
                  <a:schemeClr val="dk2"/>
                </a:solidFill>
              </a:defRPr>
            </a:lvl4pPr>
            <a:lvl5pPr lvl="4" rtl="0" algn="r">
              <a:buNone/>
              <a:defRPr sz="1000">
                <a:solidFill>
                  <a:schemeClr val="dk2"/>
                </a:solidFill>
              </a:defRPr>
            </a:lvl5pPr>
            <a:lvl6pPr lvl="5" rtl="0" algn="r">
              <a:buNone/>
              <a:defRPr sz="1000">
                <a:solidFill>
                  <a:schemeClr val="dk2"/>
                </a:solidFill>
              </a:defRPr>
            </a:lvl6pPr>
            <a:lvl7pPr lvl="6" rtl="0" algn="r">
              <a:buNone/>
              <a:defRPr sz="1000">
                <a:solidFill>
                  <a:schemeClr val="dk2"/>
                </a:solidFill>
              </a:defRPr>
            </a:lvl7pPr>
            <a:lvl8pPr lvl="7" rtl="0" algn="r">
              <a:buNone/>
              <a:defRPr sz="1000">
                <a:solidFill>
                  <a:schemeClr val="dk2"/>
                </a:solidFill>
              </a:defRPr>
            </a:lvl8pPr>
            <a:lvl9pPr lvl="8" rtl="0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jpg"/><Relationship Id="rId4" Type="http://schemas.openxmlformats.org/officeDocument/2006/relationships/image" Target="../media/image3.jpg"/><Relationship Id="rId5" Type="http://schemas.openxmlformats.org/officeDocument/2006/relationships/image" Target="../media/image9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.jpg"/><Relationship Id="rId4" Type="http://schemas.openxmlformats.org/officeDocument/2006/relationships/image" Target="../media/image10.jpg"/><Relationship Id="rId5" Type="http://schemas.openxmlformats.org/officeDocument/2006/relationships/image" Target="../media/image4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6.jpg"/><Relationship Id="rId4" Type="http://schemas.openxmlformats.org/officeDocument/2006/relationships/image" Target="../media/image7.jpg"/><Relationship Id="rId5" Type="http://schemas.openxmlformats.org/officeDocument/2006/relationships/image" Target="../media/image5.jpg"/><Relationship Id="rId6" Type="http://schemas.openxmlformats.org/officeDocument/2006/relationships/image" Target="../media/image8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311708" y="78152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38761D"/>
                </a:solidFill>
                <a:latin typeface="New Rocker"/>
                <a:ea typeface="New Rocker"/>
                <a:cs typeface="New Rocker"/>
                <a:sym typeface="New Rocker"/>
              </a:rPr>
              <a:t>THE TERRIBLE TERRIBLE WALK</a:t>
            </a:r>
            <a:endParaRPr>
              <a:solidFill>
                <a:srgbClr val="38761D"/>
              </a:solidFill>
              <a:latin typeface="New Rocker"/>
              <a:ea typeface="New Rocker"/>
              <a:cs typeface="New Rocker"/>
              <a:sym typeface="New Rocker"/>
            </a:endParaRPr>
          </a:p>
        </p:txBody>
      </p:sp>
      <p:sp>
        <p:nvSpPr>
          <p:cNvPr id="55" name="Google Shape;55;p13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38761D"/>
                </a:solidFill>
                <a:latin typeface="New Rocker"/>
                <a:ea typeface="New Rocker"/>
                <a:cs typeface="New Rocker"/>
                <a:sym typeface="New Rocker"/>
              </a:rPr>
              <a:t>By Ivor Scott and Henry Hiscock</a:t>
            </a:r>
            <a:endParaRPr>
              <a:solidFill>
                <a:srgbClr val="38761D"/>
              </a:solidFill>
              <a:latin typeface="New Rocker"/>
              <a:ea typeface="New Rocker"/>
              <a:cs typeface="New Rocker"/>
              <a:sym typeface="New Rocker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4"/>
          <p:cNvSpPr txBox="1"/>
          <p:nvPr/>
        </p:nvSpPr>
        <p:spPr>
          <a:xfrm flipH="1">
            <a:off x="10151400" y="863375"/>
            <a:ext cx="45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61" name="Google Shape;61;p14"/>
          <p:cNvPicPr preferRelativeResize="0"/>
          <p:nvPr/>
        </p:nvPicPr>
        <p:blipFill rotWithShape="1">
          <a:blip r:embed="rId4">
            <a:alphaModFix/>
          </a:blip>
          <a:srcRect b="5374" l="18345" r="24696" t="0"/>
          <a:stretch/>
        </p:blipFill>
        <p:spPr>
          <a:xfrm>
            <a:off x="166849" y="2285400"/>
            <a:ext cx="2284906" cy="2647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2" name="Google Shape;62;p1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980823" y="2891588"/>
            <a:ext cx="2385380" cy="1871572"/>
          </a:xfrm>
          <a:prstGeom prst="rect">
            <a:avLst/>
          </a:prstGeom>
          <a:noFill/>
          <a:ln>
            <a:noFill/>
          </a:ln>
        </p:spPr>
      </p:pic>
      <p:sp>
        <p:nvSpPr>
          <p:cNvPr id="63" name="Google Shape;63;p14"/>
          <p:cNvSpPr/>
          <p:nvPr/>
        </p:nvSpPr>
        <p:spPr>
          <a:xfrm>
            <a:off x="1049062" y="1263575"/>
            <a:ext cx="1637100" cy="922800"/>
          </a:xfrm>
          <a:prstGeom prst="wedgeRoundRectCallout">
            <a:avLst>
              <a:gd fmla="val -20833" name="adj1"/>
              <a:gd fmla="val 62500" name="adj2"/>
              <a:gd fmla="val 0" name="adj3"/>
            </a:avLst>
          </a:prstGeom>
          <a:solidFill>
            <a:srgbClr val="FF0000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latin typeface="New Rocker"/>
                <a:ea typeface="New Rocker"/>
                <a:cs typeface="New Rocker"/>
                <a:sym typeface="New Rocker"/>
              </a:rPr>
              <a:t>Who is lunch?</a:t>
            </a:r>
            <a:endParaRPr sz="2000">
              <a:latin typeface="New Rocker"/>
              <a:ea typeface="New Rocker"/>
              <a:cs typeface="New Rocker"/>
              <a:sym typeface="New Rocker"/>
            </a:endParaRPr>
          </a:p>
        </p:txBody>
      </p:sp>
      <p:sp>
        <p:nvSpPr>
          <p:cNvPr id="64" name="Google Shape;64;p14"/>
          <p:cNvSpPr/>
          <p:nvPr/>
        </p:nvSpPr>
        <p:spPr>
          <a:xfrm>
            <a:off x="6725579" y="1831575"/>
            <a:ext cx="896100" cy="922800"/>
          </a:xfrm>
          <a:prstGeom prst="wedgeRectCallout">
            <a:avLst>
              <a:gd fmla="val -20833" name="adj1"/>
              <a:gd fmla="val 62500" name="adj2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latin typeface="Oswald"/>
                <a:ea typeface="Oswald"/>
                <a:cs typeface="Oswald"/>
                <a:sym typeface="Oswald"/>
              </a:rPr>
              <a:t>ARRRRHHHHH</a:t>
            </a:r>
            <a:endParaRPr sz="2000">
              <a:latin typeface="Oswald"/>
              <a:ea typeface="Oswald"/>
              <a:cs typeface="Oswald"/>
              <a:sym typeface="Oswald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" name="Google Shape;69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243823" y="3117424"/>
            <a:ext cx="2417570" cy="1813178"/>
          </a:xfrm>
          <a:prstGeom prst="rect">
            <a:avLst/>
          </a:prstGeom>
          <a:noFill/>
          <a:ln>
            <a:noFill/>
          </a:ln>
        </p:spPr>
      </p:pic>
      <p:pic>
        <p:nvPicPr>
          <p:cNvPr id="70" name="Google Shape;70;p1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092413" y="2943475"/>
            <a:ext cx="3241675" cy="2161099"/>
          </a:xfrm>
          <a:prstGeom prst="rect">
            <a:avLst/>
          </a:prstGeom>
          <a:noFill/>
          <a:ln>
            <a:noFill/>
          </a:ln>
        </p:spPr>
      </p:pic>
      <p:sp>
        <p:nvSpPr>
          <p:cNvPr id="71" name="Google Shape;71;p15"/>
          <p:cNvSpPr/>
          <p:nvPr/>
        </p:nvSpPr>
        <p:spPr>
          <a:xfrm>
            <a:off x="2207975" y="1452150"/>
            <a:ext cx="1376700" cy="1119600"/>
          </a:xfrm>
          <a:prstGeom prst="wedgeRoundRectCallout">
            <a:avLst>
              <a:gd fmla="val -20833" name="adj1"/>
              <a:gd fmla="val 62500" name="adj2"/>
              <a:gd fmla="val 0" name="adj3"/>
            </a:avLst>
          </a:prstGeom>
          <a:solidFill>
            <a:srgbClr val="FF0000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latin typeface="New Rocker"/>
                <a:ea typeface="New Rocker"/>
                <a:cs typeface="New Rocker"/>
                <a:sym typeface="New Rocker"/>
              </a:rPr>
              <a:t>Y</a:t>
            </a:r>
            <a:r>
              <a:rPr lang="en-GB" sz="2000">
                <a:latin typeface="New Rocker"/>
                <a:ea typeface="New Rocker"/>
                <a:cs typeface="New Rocker"/>
                <a:sym typeface="New Rocker"/>
              </a:rPr>
              <a:t>um Yum a Child</a:t>
            </a:r>
            <a:endParaRPr sz="2000">
              <a:latin typeface="New Rocker"/>
              <a:ea typeface="New Rocker"/>
              <a:cs typeface="New Rocker"/>
              <a:sym typeface="New Rocker"/>
            </a:endParaRPr>
          </a:p>
        </p:txBody>
      </p:sp>
      <p:sp>
        <p:nvSpPr>
          <p:cNvPr id="72" name="Google Shape;72;p15"/>
          <p:cNvSpPr/>
          <p:nvPr/>
        </p:nvSpPr>
        <p:spPr>
          <a:xfrm>
            <a:off x="7095450" y="1816300"/>
            <a:ext cx="907800" cy="1119600"/>
          </a:xfrm>
          <a:prstGeom prst="wedgeRoundRectCallout">
            <a:avLst>
              <a:gd fmla="val -20833" name="adj1"/>
              <a:gd fmla="val 62500" name="adj2"/>
              <a:gd fmla="val 0" name="adj3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/>
              <a:t>Don’t hurt me</a:t>
            </a:r>
            <a:endParaRPr sz="20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" name="Google Shape;77;p16"/>
          <p:cNvPicPr preferRelativeResize="0"/>
          <p:nvPr/>
        </p:nvPicPr>
        <p:blipFill rotWithShape="1">
          <a:blip r:embed="rId4">
            <a:alphaModFix/>
          </a:blip>
          <a:srcRect b="0" l="23469" r="22960" t="4961"/>
          <a:stretch/>
        </p:blipFill>
        <p:spPr>
          <a:xfrm>
            <a:off x="4221175" y="3026700"/>
            <a:ext cx="1724600" cy="2027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78" name="Google Shape;78;p16"/>
          <p:cNvPicPr preferRelativeResize="0"/>
          <p:nvPr/>
        </p:nvPicPr>
        <p:blipFill rotWithShape="1">
          <a:blip r:embed="rId5">
            <a:alphaModFix/>
          </a:blip>
          <a:srcRect b="0" l="28835" r="26993" t="8634"/>
          <a:stretch/>
        </p:blipFill>
        <p:spPr>
          <a:xfrm>
            <a:off x="575300" y="318775"/>
            <a:ext cx="1633824" cy="2252974"/>
          </a:xfrm>
          <a:prstGeom prst="rect">
            <a:avLst/>
          </a:prstGeom>
          <a:noFill/>
          <a:ln>
            <a:noFill/>
          </a:ln>
        </p:spPr>
      </p:pic>
      <p:pic>
        <p:nvPicPr>
          <p:cNvPr id="79" name="Google Shape;79;p16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521250" y="3452026"/>
            <a:ext cx="2136570" cy="1602428"/>
          </a:xfrm>
          <a:prstGeom prst="rect">
            <a:avLst/>
          </a:prstGeom>
          <a:noFill/>
          <a:ln>
            <a:noFill/>
          </a:ln>
        </p:spPr>
      </p:pic>
      <p:sp>
        <p:nvSpPr>
          <p:cNvPr id="80" name="Google Shape;80;p16"/>
          <p:cNvSpPr/>
          <p:nvPr/>
        </p:nvSpPr>
        <p:spPr>
          <a:xfrm>
            <a:off x="3495025" y="1317200"/>
            <a:ext cx="1527900" cy="1693200"/>
          </a:xfrm>
          <a:prstGeom prst="wedgeRoundRectCallout">
            <a:avLst>
              <a:gd fmla="val -20833" name="adj1"/>
              <a:gd fmla="val 62500" name="adj2"/>
              <a:gd fmla="val 0" name="adj3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/>
              <a:t>GET AWAY FROM MY BRO</a:t>
            </a:r>
            <a:endParaRPr sz="2000"/>
          </a:p>
        </p:txBody>
      </p:sp>
      <p:sp>
        <p:nvSpPr>
          <p:cNvPr id="81" name="Google Shape;81;p16"/>
          <p:cNvSpPr/>
          <p:nvPr/>
        </p:nvSpPr>
        <p:spPr>
          <a:xfrm>
            <a:off x="2209125" y="258250"/>
            <a:ext cx="1724700" cy="832200"/>
          </a:xfrm>
          <a:prstGeom prst="wedgeRoundRectCallout">
            <a:avLst>
              <a:gd fmla="val -50000" name="adj1"/>
              <a:gd fmla="val 100880" name="adj2"/>
              <a:gd fmla="val 0" name="adj3"/>
            </a:avLst>
          </a:prstGeom>
          <a:solidFill>
            <a:srgbClr val="FF0000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New Rocker"/>
                <a:ea typeface="New Rocker"/>
                <a:cs typeface="New Rocker"/>
                <a:sym typeface="New Rocker"/>
              </a:rPr>
              <a:t>NEVER</a:t>
            </a:r>
            <a:endParaRPr>
              <a:latin typeface="New Rocker"/>
              <a:ea typeface="New Rocker"/>
              <a:cs typeface="New Rocker"/>
              <a:sym typeface="New Rocker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