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Roboto Slab"/>
      <p:regular r:id="rId12"/>
      <p:bold r:id="rId13"/>
    </p:embeddedFont>
    <p:embeddedFont>
      <p:font typeface="Roboto"/>
      <p:regular r:id="rId14"/>
      <p:bold r:id="rId15"/>
      <p:italic r:id="rId16"/>
      <p:boldItalic r:id="rId17"/>
    </p:embeddedFont>
    <p:embeddedFont>
      <p:font typeface="Pacifico"/>
      <p:regular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RobotoSlab-bold.fntdata"/><Relationship Id="rId12" Type="http://schemas.openxmlformats.org/officeDocument/2006/relationships/font" Target="fonts/RobotoSlab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bold.fntdata"/><Relationship Id="rId14" Type="http://schemas.openxmlformats.org/officeDocument/2006/relationships/font" Target="fonts/Roboto-regular.fntdata"/><Relationship Id="rId17" Type="http://schemas.openxmlformats.org/officeDocument/2006/relationships/font" Target="fonts/Roboto-boldItalic.fntdata"/><Relationship Id="rId16" Type="http://schemas.openxmlformats.org/officeDocument/2006/relationships/font" Target="fonts/Robo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Pacifico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d529cc17ec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d529cc17ec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d529cc17ec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d529cc17ec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d529cc17ec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d529cc17ec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d529cc17ec_0_1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d529cc17ec_0_1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d529cc17ec_0_2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d529cc17ec_0_2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p3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" name="Google Shape;22;p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" name="Google Shape;27;p5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" name="Google Shape;36;p7"/>
          <p:cNvSpPr txBox="1"/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7" name="Google Shape;37;p7"/>
          <p:cNvSpPr txBox="1"/>
          <p:nvPr>
            <p:ph idx="1" type="body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8" name="Google Shape;3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1" name="Google Shape;41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" name="Google Shape;45;p9"/>
          <p:cNvSpPr txBox="1"/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6" name="Google Shape;46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/>
        </p:txBody>
      </p:sp>
      <p:sp>
        <p:nvSpPr>
          <p:cNvPr id="51" name="Google Shape;51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1"/>
          <p:cNvSpPr txBox="1"/>
          <p:nvPr>
            <p:ph hasCustomPrompt="1" type="title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/>
          <p:nvPr>
            <p:ph idx="1" type="body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rina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3.png"/><Relationship Id="rId5" Type="http://schemas.openxmlformats.org/officeDocument/2006/relationships/image" Target="../media/image6.png"/><Relationship Id="rId6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5" Type="http://schemas.openxmlformats.org/officeDocument/2006/relationships/image" Target="../media/image8.png"/><Relationship Id="rId6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9.png"/><Relationship Id="rId5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/>
          <p:nvPr>
            <p:ph type="ctrTitle"/>
          </p:nvPr>
        </p:nvSpPr>
        <p:spPr>
          <a:xfrm>
            <a:off x="311708" y="17732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0">
                <a:solidFill>
                  <a:srgbClr val="660000"/>
                </a:solidFill>
                <a:latin typeface="Pacifico"/>
                <a:ea typeface="Pacifico"/>
                <a:cs typeface="Pacifico"/>
                <a:sym typeface="Pacifico"/>
              </a:rPr>
              <a:t>The Girl and the VAMPIRE</a:t>
            </a:r>
            <a:r>
              <a:rPr lang="en-GB" sz="10000">
                <a:solidFill>
                  <a:srgbClr val="660000"/>
                </a:solidFill>
              </a:rPr>
              <a:t> </a:t>
            </a:r>
            <a:endParaRPr sz="10000">
              <a:solidFill>
                <a:srgbClr val="66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4775"/>
            <a:ext cx="5292850" cy="4853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9350" y="289525"/>
            <a:ext cx="3393950" cy="2001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49675" y="2401825"/>
            <a:ext cx="3393949" cy="237841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Google Shape;71;p14"/>
          <p:cNvGrpSpPr/>
          <p:nvPr/>
        </p:nvGrpSpPr>
        <p:grpSpPr>
          <a:xfrm>
            <a:off x="5721075" y="268588"/>
            <a:ext cx="3637750" cy="4606313"/>
            <a:chOff x="5597650" y="384788"/>
            <a:chExt cx="3637750" cy="4606313"/>
          </a:xfrm>
        </p:grpSpPr>
        <p:pic>
          <p:nvPicPr>
            <p:cNvPr id="72" name="Google Shape;72;p14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597650" y="1920250"/>
              <a:ext cx="1877575" cy="30708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3" name="Google Shape;73;p14"/>
            <p:cNvSpPr/>
            <p:nvPr/>
          </p:nvSpPr>
          <p:spPr>
            <a:xfrm>
              <a:off x="6144800" y="384788"/>
              <a:ext cx="2839200" cy="1810500"/>
            </a:xfrm>
            <a:prstGeom prst="wedgeEllipseCallout">
              <a:avLst>
                <a:gd fmla="val -20833" name="adj1"/>
                <a:gd fmla="val 625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Pacifico"/>
                  <a:ea typeface="Pacifico"/>
                  <a:cs typeface="Pacifico"/>
                  <a:sym typeface="Pacifico"/>
                </a:rPr>
                <a:t>This is a cool place</a:t>
              </a:r>
              <a:endParaRPr>
                <a:latin typeface="Pacifico"/>
                <a:ea typeface="Pacifico"/>
                <a:cs typeface="Pacifico"/>
                <a:sym typeface="Pacifico"/>
              </a:endParaRPr>
            </a:p>
          </p:txBody>
        </p:sp>
        <p:sp>
          <p:nvSpPr>
            <p:cNvPr id="74" name="Google Shape;74;p14"/>
            <p:cNvSpPr txBox="1"/>
            <p:nvPr/>
          </p:nvSpPr>
          <p:spPr>
            <a:xfrm>
              <a:off x="5916200" y="1434050"/>
              <a:ext cx="33192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75" name="Google Shape;75;p14"/>
          <p:cNvSpPr/>
          <p:nvPr/>
        </p:nvSpPr>
        <p:spPr>
          <a:xfrm>
            <a:off x="4923950" y="0"/>
            <a:ext cx="1385400" cy="1316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7275" y="152400"/>
            <a:ext cx="6198101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87350" y="246925"/>
            <a:ext cx="3438425" cy="19750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" name="Google Shape;82;p15"/>
          <p:cNvGrpSpPr/>
          <p:nvPr/>
        </p:nvGrpSpPr>
        <p:grpSpPr>
          <a:xfrm>
            <a:off x="1135450" y="1604800"/>
            <a:ext cx="4858600" cy="3323075"/>
            <a:chOff x="851900" y="1426475"/>
            <a:chExt cx="4858600" cy="3323075"/>
          </a:xfrm>
        </p:grpSpPr>
        <p:pic>
          <p:nvPicPr>
            <p:cNvPr id="83" name="Google Shape;83;p1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851900" y="1426475"/>
              <a:ext cx="2042176" cy="33230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4" name="Google Shape;84;p15"/>
            <p:cNvSpPr/>
            <p:nvPr/>
          </p:nvSpPr>
          <p:spPr>
            <a:xfrm>
              <a:off x="2747700" y="2366025"/>
              <a:ext cx="2962800" cy="1275600"/>
            </a:xfrm>
            <a:prstGeom prst="wedgeEllipseCallout">
              <a:avLst>
                <a:gd fmla="val -20833" name="adj1"/>
                <a:gd fmla="val 625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latin typeface="Pacifico"/>
                  <a:ea typeface="Pacifico"/>
                  <a:cs typeface="Pacifico"/>
                  <a:sym typeface="Pacifico"/>
                </a:rPr>
                <a:t>AHHHHHHHHH BATS!!!!!</a:t>
              </a:r>
              <a:endParaRPr sz="2000">
                <a:latin typeface="Pacifico"/>
                <a:ea typeface="Pacifico"/>
                <a:cs typeface="Pacifico"/>
                <a:sym typeface="Pacifico"/>
              </a:endParaRPr>
            </a:p>
          </p:txBody>
        </p:sp>
      </p:grpSp>
      <p:sp>
        <p:nvSpPr>
          <p:cNvPr id="85" name="Google Shape;85;p15"/>
          <p:cNvSpPr/>
          <p:nvPr/>
        </p:nvSpPr>
        <p:spPr>
          <a:xfrm>
            <a:off x="6350500" y="1426475"/>
            <a:ext cx="1385400" cy="1316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5"/>
          <p:cNvSpPr/>
          <p:nvPr/>
        </p:nvSpPr>
        <p:spPr>
          <a:xfrm>
            <a:off x="7735900" y="1426475"/>
            <a:ext cx="1385400" cy="1316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5"/>
          <p:cNvSpPr/>
          <p:nvPr/>
        </p:nvSpPr>
        <p:spPr>
          <a:xfrm rot="-10599483">
            <a:off x="8179212" y="18143"/>
            <a:ext cx="658720" cy="1251308"/>
          </a:xfrm>
          <a:prstGeom prst="moon">
            <a:avLst>
              <a:gd fmla="val 50000" name="adj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5"/>
          <p:cNvSpPr txBox="1"/>
          <p:nvPr/>
        </p:nvSpPr>
        <p:spPr>
          <a:xfrm rot="-409657">
            <a:off x="3027977" y="1282134"/>
            <a:ext cx="5089896" cy="73867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Pacifico"/>
                <a:ea typeface="Pacifico"/>
                <a:cs typeface="Pacifico"/>
                <a:sym typeface="Pacifico"/>
              </a:rPr>
              <a:t>FFFFLLLAAAAPPP</a:t>
            </a:r>
            <a:endParaRPr sz="3600"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602133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3750" y="152400"/>
            <a:ext cx="4041924" cy="2383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" name="Google Shape;95;p16"/>
          <p:cNvGrpSpPr/>
          <p:nvPr/>
        </p:nvGrpSpPr>
        <p:grpSpPr>
          <a:xfrm>
            <a:off x="313753" y="1947650"/>
            <a:ext cx="4733647" cy="2803300"/>
            <a:chOff x="313753" y="1947650"/>
            <a:chExt cx="4733647" cy="2803300"/>
          </a:xfrm>
        </p:grpSpPr>
        <p:pic>
          <p:nvPicPr>
            <p:cNvPr id="96" name="Google Shape;96;p1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13753" y="2057400"/>
              <a:ext cx="3842201" cy="26935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7" name="Google Shape;97;p16"/>
            <p:cNvSpPr/>
            <p:nvPr/>
          </p:nvSpPr>
          <p:spPr>
            <a:xfrm>
              <a:off x="3099800" y="1947650"/>
              <a:ext cx="1947600" cy="1769400"/>
            </a:xfrm>
            <a:prstGeom prst="wedgeEllipseCallout">
              <a:avLst>
                <a:gd fmla="val -20833" name="adj1"/>
                <a:gd fmla="val 625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Pacifico"/>
                  <a:ea typeface="Pacifico"/>
                  <a:cs typeface="Pacifico"/>
                  <a:sym typeface="Pacifico"/>
                </a:rPr>
                <a:t>WHY HELLO THERE</a:t>
              </a:r>
              <a:endParaRPr>
                <a:latin typeface="Pacifico"/>
                <a:ea typeface="Pacifico"/>
                <a:cs typeface="Pacifico"/>
                <a:sym typeface="Pacifico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8" name="Google Shape;98;p16"/>
          <p:cNvGrpSpPr/>
          <p:nvPr/>
        </p:nvGrpSpPr>
        <p:grpSpPr>
          <a:xfrm>
            <a:off x="6588275" y="1275600"/>
            <a:ext cx="2093925" cy="3715501"/>
            <a:chOff x="6588275" y="1275600"/>
            <a:chExt cx="2093925" cy="3715501"/>
          </a:xfrm>
        </p:grpSpPr>
        <p:pic>
          <p:nvPicPr>
            <p:cNvPr id="99" name="Google Shape;99;p16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588275" y="2297550"/>
              <a:ext cx="1795700" cy="269355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" name="Google Shape;100;p16"/>
            <p:cNvSpPr/>
            <p:nvPr/>
          </p:nvSpPr>
          <p:spPr>
            <a:xfrm>
              <a:off x="7365500" y="1275600"/>
              <a:ext cx="1316700" cy="877800"/>
            </a:xfrm>
            <a:prstGeom prst="wedgeEllipseCallout">
              <a:avLst>
                <a:gd fmla="val -20833" name="adj1"/>
                <a:gd fmla="val 625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Pacifico"/>
                  <a:ea typeface="Pacifico"/>
                  <a:cs typeface="Pacifico"/>
                  <a:sym typeface="Pacifico"/>
                </a:rPr>
                <a:t>HI</a:t>
              </a:r>
              <a:endParaRPr>
                <a:latin typeface="Pacifico"/>
                <a:ea typeface="Pacifico"/>
                <a:cs typeface="Pacifico"/>
                <a:sym typeface="Pacifico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553451" cy="48387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7"/>
          <p:cNvGrpSpPr/>
          <p:nvPr/>
        </p:nvGrpSpPr>
        <p:grpSpPr>
          <a:xfrm>
            <a:off x="550176" y="1508775"/>
            <a:ext cx="3496024" cy="3259583"/>
            <a:chOff x="550176" y="1508775"/>
            <a:chExt cx="3496024" cy="3259583"/>
          </a:xfrm>
        </p:grpSpPr>
        <p:pic>
          <p:nvPicPr>
            <p:cNvPr id="107" name="Google Shape;107;p1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50176" y="2571750"/>
              <a:ext cx="3133349" cy="219660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" name="Google Shape;108;p17"/>
            <p:cNvSpPr/>
            <p:nvPr/>
          </p:nvSpPr>
          <p:spPr>
            <a:xfrm>
              <a:off x="672100" y="1508775"/>
              <a:ext cx="1316700" cy="877800"/>
            </a:xfrm>
            <a:prstGeom prst="wedgeEllipseCallout">
              <a:avLst>
                <a:gd fmla="val -15624" name="adj1"/>
                <a:gd fmla="val 123442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Pacifico"/>
                  <a:ea typeface="Pacifico"/>
                  <a:cs typeface="Pacifico"/>
                  <a:sym typeface="Pacifico"/>
                </a:rPr>
                <a:t>HEHEHEHE</a:t>
              </a:r>
              <a:endParaRPr>
                <a:latin typeface="Pacifico"/>
                <a:ea typeface="Pacifico"/>
                <a:cs typeface="Pacifico"/>
                <a:sym typeface="Pacifico"/>
              </a:endParaRPr>
            </a:p>
          </p:txBody>
        </p:sp>
        <p:sp>
          <p:nvSpPr>
            <p:cNvPr id="109" name="Google Shape;109;p17"/>
            <p:cNvSpPr/>
            <p:nvPr/>
          </p:nvSpPr>
          <p:spPr>
            <a:xfrm>
              <a:off x="2729500" y="1693950"/>
              <a:ext cx="1316700" cy="877800"/>
            </a:xfrm>
            <a:prstGeom prst="wedgeEllipseCallout">
              <a:avLst>
                <a:gd fmla="val -20833" name="adj1"/>
                <a:gd fmla="val 62500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Pacifico"/>
                  <a:ea typeface="Pacifico"/>
                  <a:cs typeface="Pacifico"/>
                  <a:sym typeface="Pacifico"/>
                </a:rPr>
                <a:t>Why ya leaving so early</a:t>
              </a:r>
              <a:endParaRPr>
                <a:latin typeface="Pacifico"/>
                <a:ea typeface="Pacifico"/>
                <a:cs typeface="Pacifico"/>
                <a:sym typeface="Pacifico"/>
              </a:endParaRPr>
            </a:p>
          </p:txBody>
        </p:sp>
      </p:grpSp>
      <p:pic>
        <p:nvPicPr>
          <p:cNvPr id="110" name="Google Shape;110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56725" y="1193300"/>
            <a:ext cx="2421625" cy="3700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 txBox="1"/>
          <p:nvPr/>
        </p:nvSpPr>
        <p:spPr>
          <a:xfrm>
            <a:off x="1789600" y="749725"/>
            <a:ext cx="49038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0">
                <a:solidFill>
                  <a:srgbClr val="660000"/>
                </a:solidFill>
                <a:latin typeface="Pacifico"/>
                <a:ea typeface="Pacifico"/>
                <a:cs typeface="Pacifico"/>
                <a:sym typeface="Pacifico"/>
              </a:rPr>
              <a:t>The end</a:t>
            </a:r>
            <a:endParaRPr sz="10000">
              <a:solidFill>
                <a:srgbClr val="6600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