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cd7885a7e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cd7885a7e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cd7885a7e8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cd7885a7e8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d073c22b09_1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d073c22b09_1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Relationship Id="rId4" Type="http://schemas.openxmlformats.org/officeDocument/2006/relationships/image" Target="../media/image8.png"/><Relationship Id="rId5" Type="http://schemas.openxmlformats.org/officeDocument/2006/relationships/image" Target="../media/image5.png"/><Relationship Id="rId6" Type="http://schemas.openxmlformats.org/officeDocument/2006/relationships/image" Target="../media/image2.png"/><Relationship Id="rId7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426475" y="1010500"/>
            <a:ext cx="6707100" cy="1031400"/>
          </a:xfrm>
          <a:prstGeom prst="rect">
            <a:avLst/>
          </a:prstGeom>
          <a:noFill/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500">
                <a:solidFill>
                  <a:srgbClr val="FF0000"/>
                </a:solidFill>
              </a:rPr>
              <a:t>The</a:t>
            </a:r>
            <a:r>
              <a:rPr lang="en-GB" sz="5500">
                <a:solidFill>
                  <a:srgbClr val="FF0000"/>
                </a:solidFill>
              </a:rPr>
              <a:t> house of horese</a:t>
            </a:r>
            <a:endParaRPr sz="5500">
              <a:solidFill>
                <a:srgbClr val="FF0000"/>
              </a:solidFill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5125" y="2153150"/>
            <a:ext cx="2215066" cy="279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3975" y="864100"/>
            <a:ext cx="4700025" cy="4279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74400" y="2571750"/>
            <a:ext cx="3168451" cy="1659624"/>
          </a:xfrm>
          <a:prstGeom prst="rect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  <p:grpSp>
        <p:nvGrpSpPr>
          <p:cNvPr id="62" name="Google Shape;62;p14"/>
          <p:cNvGrpSpPr/>
          <p:nvPr/>
        </p:nvGrpSpPr>
        <p:grpSpPr>
          <a:xfrm>
            <a:off x="0" y="2290575"/>
            <a:ext cx="2153425" cy="2688325"/>
            <a:chOff x="0" y="2290575"/>
            <a:chExt cx="2153425" cy="2688325"/>
          </a:xfrm>
        </p:grpSpPr>
        <p:pic>
          <p:nvPicPr>
            <p:cNvPr id="63" name="Google Shape;63;p14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0" y="3662150"/>
              <a:ext cx="1027175" cy="13167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64" name="Google Shape;64;p14"/>
            <p:cNvGrpSpPr/>
            <p:nvPr/>
          </p:nvGrpSpPr>
          <p:grpSpPr>
            <a:xfrm>
              <a:off x="534925" y="2290575"/>
              <a:ext cx="1618500" cy="1248000"/>
              <a:chOff x="534925" y="2290575"/>
              <a:chExt cx="1618500" cy="1248000"/>
            </a:xfrm>
          </p:grpSpPr>
          <p:sp>
            <p:nvSpPr>
              <p:cNvPr id="65" name="Google Shape;65;p14"/>
              <p:cNvSpPr/>
              <p:nvPr/>
            </p:nvSpPr>
            <p:spPr>
              <a:xfrm>
                <a:off x="534925" y="2290575"/>
                <a:ext cx="1618500" cy="1248000"/>
              </a:xfrm>
              <a:prstGeom prst="wedgeEllipseCallout">
                <a:avLst>
                  <a:gd fmla="val -38540" name="adj1"/>
                  <a:gd fmla="val 60939" name="adj2"/>
                </a:avLst>
              </a:prstGeom>
              <a:solidFill>
                <a:schemeClr val="lt2"/>
              </a:solidFill>
              <a:ln cap="flat" cmpd="sng" w="9525">
                <a:solidFill>
                  <a:schemeClr val="dk2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" name="Google Shape;66;p14"/>
              <p:cNvSpPr txBox="1"/>
              <p:nvPr/>
            </p:nvSpPr>
            <p:spPr>
              <a:xfrm>
                <a:off x="884725" y="2714475"/>
                <a:ext cx="918900" cy="400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91425" lIns="91425" spcFirstLastPara="1" rIns="91425" wrap="square" tIns="91425">
                <a:sp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/>
                  <a:t>FAKE</a:t>
                </a:r>
                <a:endParaRPr/>
              </a:p>
            </p:txBody>
          </p:sp>
        </p:grp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3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3025" y="234675"/>
            <a:ext cx="2138200" cy="3496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32925" y="1043925"/>
            <a:ext cx="2679950" cy="23439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3" name="Google Shape;73;p15"/>
          <p:cNvGrpSpPr/>
          <p:nvPr/>
        </p:nvGrpSpPr>
        <p:grpSpPr>
          <a:xfrm>
            <a:off x="1999475" y="2378025"/>
            <a:ext cx="2558000" cy="2071300"/>
            <a:chOff x="1999475" y="2378025"/>
            <a:chExt cx="2558000" cy="2071300"/>
          </a:xfrm>
        </p:grpSpPr>
        <p:pic>
          <p:nvPicPr>
            <p:cNvPr id="74" name="Google Shape;74;p1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1999475" y="2571750"/>
              <a:ext cx="1241300" cy="18775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5" name="Google Shape;75;p15"/>
            <p:cNvSpPr/>
            <p:nvPr/>
          </p:nvSpPr>
          <p:spPr>
            <a:xfrm>
              <a:off x="3240775" y="2378025"/>
              <a:ext cx="1316700" cy="877800"/>
            </a:xfrm>
            <a:prstGeom prst="wedgeEllipseCallout">
              <a:avLst>
                <a:gd fmla="val -62790" name="adj1"/>
                <a:gd fmla="val 33789" name="adj2"/>
              </a:avLst>
            </a:prstGeom>
            <a:solidFill>
              <a:schemeClr val="lt2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5"/>
            <p:cNvSpPr txBox="1"/>
            <p:nvPr/>
          </p:nvSpPr>
          <p:spPr>
            <a:xfrm>
              <a:off x="3471625" y="2509125"/>
              <a:ext cx="855000" cy="615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/>
                <a:t>aaaaaaaaaaaa</a:t>
              </a:r>
              <a:endParaRPr/>
            </a:p>
          </p:txBody>
        </p:sp>
      </p:grpSp>
      <p:sp>
        <p:nvSpPr>
          <p:cNvPr id="77" name="Google Shape;77;p15"/>
          <p:cNvSpPr txBox="1"/>
          <p:nvPr/>
        </p:nvSpPr>
        <p:spPr>
          <a:xfrm flipH="1">
            <a:off x="2301200" y="1275600"/>
            <a:ext cx="24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creeeeeeeeaaakk</a:t>
            </a:r>
            <a:endParaRPr sz="1900"/>
          </a:p>
        </p:txBody>
      </p:sp>
      <p:sp>
        <p:nvSpPr>
          <p:cNvPr id="78" name="Google Shape;78;p15"/>
          <p:cNvSpPr/>
          <p:nvPr/>
        </p:nvSpPr>
        <p:spPr>
          <a:xfrm>
            <a:off x="4557475" y="3571125"/>
            <a:ext cx="1587300" cy="1202100"/>
          </a:xfrm>
          <a:prstGeom prst="wedgeEllipseCallout">
            <a:avLst>
              <a:gd fmla="val 94796" name="adj1"/>
              <a:gd fmla="val 68188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9" name="Google Shape;79;p15"/>
          <p:cNvGrpSpPr/>
          <p:nvPr/>
        </p:nvGrpSpPr>
        <p:grpSpPr>
          <a:xfrm>
            <a:off x="4836775" y="2876550"/>
            <a:ext cx="4307214" cy="2266949"/>
            <a:chOff x="4836775" y="2876550"/>
            <a:chExt cx="4307214" cy="2266949"/>
          </a:xfrm>
        </p:grpSpPr>
        <p:pic>
          <p:nvPicPr>
            <p:cNvPr id="80" name="Google Shape;80;p15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810625" y="2876550"/>
              <a:ext cx="2333364" cy="2266949"/>
            </a:xfrm>
            <a:prstGeom prst="rect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81" name="Google Shape;81;p15"/>
            <p:cNvSpPr txBox="1"/>
            <p:nvPr/>
          </p:nvSpPr>
          <p:spPr>
            <a:xfrm>
              <a:off x="4836775" y="3818325"/>
              <a:ext cx="1028700" cy="83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/>
                <a:t>I want to suck your blood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